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244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59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2874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913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8723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3617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7281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235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99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174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201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72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916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700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475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47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280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0C06E5-CB05-47D9-BD1C-465E647502AB}" type="datetimeFigureOut">
              <a:rPr lang="es-CL" smtClean="0"/>
              <a:t>07-04-2020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D239-80F1-457F-B45C-C9A000762D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513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cultura/" TargetMode="External"/><Relationship Id="rId2" Type="http://schemas.openxmlformats.org/officeDocument/2006/relationships/hyperlink" Target="https://concepto.de/univers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5A829-627C-4557-85CC-92F798F2B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429000"/>
            <a:ext cx="8825658" cy="1348381"/>
          </a:xfrm>
        </p:spPr>
        <p:txBody>
          <a:bodyPr/>
          <a:lstStyle/>
          <a:p>
            <a:r>
              <a:rPr lang="es-CL" dirty="0"/>
              <a:t>Mitos y Leyendas.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BB7415-6FB7-4F9E-AAA5-CF4EE9520C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Profesora: Daniela Almeida z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853474-7E83-44BC-B209-D576B1A30B78}"/>
              </a:ext>
            </a:extLst>
          </p:cNvPr>
          <p:cNvSpPr txBox="1"/>
          <p:nvPr/>
        </p:nvSpPr>
        <p:spPr>
          <a:xfrm>
            <a:off x="1154955" y="457200"/>
            <a:ext cx="439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* Se deben copiar todas las diapositivas en sus cuadernos.</a:t>
            </a:r>
          </a:p>
        </p:txBody>
      </p:sp>
    </p:spTree>
    <p:extLst>
      <p:ext uri="{BB962C8B-B14F-4D97-AF65-F5344CB8AC3E}">
        <p14:creationId xmlns:p14="http://schemas.microsoft.com/office/powerpoint/2010/main" val="260282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E1745-6CFF-4295-9576-3157F016E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Mitos: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CDFDF9-8988-4A78-912A-88730AF11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8" y="1135626"/>
            <a:ext cx="9931866" cy="5112773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pen Sans"/>
              </a:rPr>
              <a:t>Es un </a:t>
            </a:r>
            <a:r>
              <a:rPr lang="es-E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Open Sans"/>
              </a:rPr>
              <a:t>relato tradicional</a:t>
            </a:r>
            <a:r>
              <a:rPr lang="es-E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pen Sans"/>
              </a:rPr>
              <a:t>, que usualmente relata acontecimientos extraordinarios y trascendentes involucrando a seres sobrenaturales o fantásticos (como dioses o semidioses, monstruos, etc.), y que funcionan en el marco de una mitología o una cosmogonía (concepción del </a:t>
            </a:r>
            <a:r>
              <a:rPr lang="es-E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universo</a:t>
            </a:r>
            <a:r>
              <a:rPr lang="es-E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pen Sans"/>
              </a:rPr>
              <a:t>) determinada.</a:t>
            </a:r>
          </a:p>
          <a:p>
            <a:r>
              <a:rPr lang="es-E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pen Sans"/>
              </a:rPr>
              <a:t>Por ejemplo, los mitos de la Grecia antigua respondían a su </a:t>
            </a:r>
            <a:r>
              <a:rPr lang="es-E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cultura</a:t>
            </a:r>
            <a:r>
              <a:rPr lang="es-E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pen Sans"/>
              </a:rPr>
              <a:t> religiosa y al modo en que entendían el universo y se explicaban su origen, por lo que sus héroes, dioses, monstruos y episodios tradicionales, </a:t>
            </a:r>
            <a:r>
              <a:rPr lang="es-ES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Open Sans"/>
              </a:rPr>
              <a:t>heredados oralmente (y luego por escrito) de generaciones previas</a:t>
            </a:r>
            <a:r>
              <a:rPr lang="es-E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pen Sans"/>
              </a:rPr>
              <a:t>, contenían toda esa carga cultural tan específica.</a:t>
            </a:r>
          </a:p>
          <a:p>
            <a:r>
              <a:rPr lang="es-E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pen Sans"/>
              </a:rPr>
              <a:t>Los mitos no tienen testimonio histórico, es decir, no son comprobables,</a:t>
            </a:r>
          </a:p>
        </p:txBody>
      </p:sp>
    </p:spTree>
    <p:extLst>
      <p:ext uri="{BB962C8B-B14F-4D97-AF65-F5344CB8AC3E}">
        <p14:creationId xmlns:p14="http://schemas.microsoft.com/office/powerpoint/2010/main" val="358569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19C61-F1D1-412A-AA22-0F57B07D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Las Leyendas: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8F4AA-DD1A-4D84-8415-C0BDFD36F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1253614"/>
            <a:ext cx="11398405" cy="4994786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Son relatos que cuentan hechos humanos y sobrenaturales por igual, transmitidos a través de las generaciones. Esa transmisión se ha dado de manera oral y escrita dentro de un clan, pueblo o dentro de los confines de una región específica.</a:t>
            </a:r>
          </a:p>
          <a:p>
            <a:endParaRPr lang="es-ES" dirty="0"/>
          </a:p>
          <a:p>
            <a:r>
              <a:rPr lang="es-ES" dirty="0"/>
              <a:t>Las leyendas, a pesar de contener hechos sobrenaturales, milagrosos y criaturas ficticias, son consideradas por algunas personas como creíbles. Esta credibilidad se intenta conseguir dando a la leyenda un lugar conocido por la población y una posición remota en el tiempo.</a:t>
            </a:r>
          </a:p>
          <a:p>
            <a:r>
              <a:rPr lang="es-ES" dirty="0"/>
              <a:t>Las leyendas relatan hechos sucedidos en un tiempo y lugar imprecisos, donde las acciones tienen un carácter tradicional y se mezclan </a:t>
            </a:r>
            <a:r>
              <a:rPr lang="es-ES" b="1" dirty="0"/>
              <a:t>sucesos relacionados con la patria, héroes populares, criaturas imaginarias, y ánimas</a:t>
            </a:r>
            <a:r>
              <a:rPr lang="es-ES" dirty="0"/>
              <a:t>. Con esta variada temática no es extraño que los relatos hayan mutado a medida que se transmitían de forma oral. Cada oyente que luego repite los relatos lo hace de manera propia con sus propios recursos narrativos, agregando o quitando secciones y profundizando descripciones.</a:t>
            </a:r>
          </a:p>
          <a:p>
            <a:r>
              <a:rPr lang="es-ES" dirty="0"/>
              <a:t>Usualmente las leyendas</a:t>
            </a:r>
            <a:r>
              <a:rPr lang="es-ES" b="1" dirty="0"/>
              <a:t> están fuertemente relacionadas con la cultura popular tradicional de los pueblos.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680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B8945CB-AE26-4445-A792-F18BD168E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498" y="464695"/>
            <a:ext cx="10433153" cy="57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6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2B17-4660-4C49-B456-FB22687E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E6D9C8-17E9-4CC7-BFC0-79955023C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Realizar en tu cuaderno de Lenguaje un Mito a elección propia, pero debes guiarte por las páginas desde la 80 a la 85 y deben estar resueltas en tu cuaderno.</a:t>
            </a:r>
          </a:p>
          <a:p>
            <a:r>
              <a:rPr lang="es-CL" sz="2400" dirty="0"/>
              <a:t>Una vez listo debes enviar las imagen de esas páginas de tu cuaderno y el Mito </a:t>
            </a:r>
            <a:r>
              <a:rPr lang="es-CL" sz="2400"/>
              <a:t>realizado.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317660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388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Open Sans</vt:lpstr>
      <vt:lpstr>Wingdings 3</vt:lpstr>
      <vt:lpstr>Ion</vt:lpstr>
      <vt:lpstr>Mitos y Leyendas.</vt:lpstr>
      <vt:lpstr>Los Mitos:</vt:lpstr>
      <vt:lpstr>Las Leyendas:</vt:lpstr>
      <vt:lpstr>Presentación de PowerPoint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 y Leyendas.</dc:title>
  <dc:creator>Claudia Gonzalez</dc:creator>
  <cp:lastModifiedBy>Cesar Andres Villacreses Almeida</cp:lastModifiedBy>
  <cp:revision>3</cp:revision>
  <dcterms:created xsi:type="dcterms:W3CDTF">2020-03-26T21:49:35Z</dcterms:created>
  <dcterms:modified xsi:type="dcterms:W3CDTF">2020-04-07T19:19:53Z</dcterms:modified>
</cp:coreProperties>
</file>